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77" r:id="rId6"/>
    <p:sldId id="278" r:id="rId7"/>
    <p:sldId id="269" r:id="rId8"/>
    <p:sldId id="270" r:id="rId9"/>
    <p:sldId id="271" r:id="rId10"/>
    <p:sldId id="272" r:id="rId11"/>
    <p:sldId id="275" r:id="rId12"/>
    <p:sldId id="276" r:id="rId13"/>
    <p:sldId id="279" r:id="rId14"/>
    <p:sldId id="280" r:id="rId15"/>
    <p:sldId id="259" r:id="rId16"/>
    <p:sldId id="260" r:id="rId17"/>
    <p:sldId id="261" r:id="rId18"/>
    <p:sldId id="262" r:id="rId19"/>
    <p:sldId id="263" r:id="rId20"/>
    <p:sldId id="26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54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34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29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32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147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587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42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27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86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61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C45D9-8AF9-4762-B6D7-93AB9BA5F02D}" type="datetimeFigureOut">
              <a:rPr lang="en-US" smtClean="0"/>
              <a:t>4/9/2018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8576E-64F6-4105-9190-CA4F61AEF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7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Frenchman Mountain – side view</a:t>
            </a:r>
            <a:endParaRPr lang="en-US" dirty="0"/>
          </a:p>
        </p:txBody>
      </p:sp>
      <p:pic>
        <p:nvPicPr>
          <p:cNvPr id="1026" name="Picture 2" descr="Image result for Frenchman Mount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1368"/>
            <a:ext cx="7980981" cy="510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71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" t="16646" r="2055" b="24502"/>
          <a:stretch/>
        </p:blipFill>
        <p:spPr bwMode="auto">
          <a:xfrm>
            <a:off x="78741" y="1454727"/>
            <a:ext cx="9020436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27412" y="966152"/>
            <a:ext cx="5442690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Phoenix Gold, Copper, &amp; Silver Mine, NV - </a:t>
            </a:r>
            <a:r>
              <a:rPr lang="en-US" sz="2100" b="1" dirty="0"/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31869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2" r="1250" b="25940"/>
          <a:stretch/>
        </p:blipFill>
        <p:spPr bwMode="auto">
          <a:xfrm>
            <a:off x="50901" y="1183507"/>
            <a:ext cx="9066958" cy="484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4941" y="737495"/>
            <a:ext cx="4894655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Twin Creeks Gold &amp; Silver Mine, NV </a:t>
            </a:r>
            <a:r>
              <a:rPr lang="en-US" sz="2100" b="1" dirty="0"/>
              <a:t>- 1984</a:t>
            </a:r>
          </a:p>
        </p:txBody>
      </p:sp>
    </p:spTree>
    <p:extLst>
      <p:ext uri="{BB962C8B-B14F-4D97-AF65-F5344CB8AC3E}">
        <p14:creationId xmlns:p14="http://schemas.microsoft.com/office/powerpoint/2010/main" val="3631214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7" r="1377" b="25775"/>
          <a:stretch/>
        </p:blipFill>
        <p:spPr bwMode="auto">
          <a:xfrm>
            <a:off x="44824" y="1194954"/>
            <a:ext cx="9033881" cy="483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44589" y="737495"/>
            <a:ext cx="4894655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Twin Creeks Gold &amp; Silver Mine, NV </a:t>
            </a:r>
            <a:r>
              <a:rPr lang="en-US" sz="2100" b="1" dirty="0"/>
              <a:t>- </a:t>
            </a:r>
            <a:r>
              <a:rPr lang="en-US" sz="2100" b="1" dirty="0"/>
              <a:t>2016</a:t>
            </a:r>
            <a:endParaRPr lang="en-US" sz="2100" b="1" dirty="0"/>
          </a:p>
        </p:txBody>
      </p:sp>
    </p:spTree>
    <p:extLst>
      <p:ext uri="{BB962C8B-B14F-4D97-AF65-F5344CB8AC3E}">
        <p14:creationId xmlns:p14="http://schemas.microsoft.com/office/powerpoint/2010/main" val="419700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1" y="972964"/>
            <a:ext cx="2460142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Las Vegas, NV - 1984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" t="16670" r="1903" b="24453"/>
          <a:stretch/>
        </p:blipFill>
        <p:spPr bwMode="auto">
          <a:xfrm>
            <a:off x="58334" y="1446830"/>
            <a:ext cx="9040842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1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876" y="971552"/>
            <a:ext cx="2460142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Las Vegas, NV - 2016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" t="16800" r="2003" b="24505"/>
          <a:stretch/>
        </p:blipFill>
        <p:spPr bwMode="auto">
          <a:xfrm>
            <a:off x="55640" y="1453487"/>
            <a:ext cx="9043537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09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0" y="1524000"/>
            <a:ext cx="3124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Mining Reclamation (coal, WV)</a:t>
            </a:r>
            <a:endParaRPr lang="en-US" dirty="0"/>
          </a:p>
        </p:txBody>
      </p:sp>
      <p:pic>
        <p:nvPicPr>
          <p:cNvPr id="8194" name="Picture 2" descr="Image result for mined lands, before and aft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9" r="50000"/>
          <a:stretch/>
        </p:blipFill>
        <p:spPr bwMode="auto">
          <a:xfrm>
            <a:off x="168752" y="304800"/>
            <a:ext cx="536437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1676400"/>
            <a:ext cx="2971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Mining Reclamation (coal, WV)</a:t>
            </a:r>
            <a:endParaRPr lang="en-US" dirty="0"/>
          </a:p>
        </p:txBody>
      </p:sp>
      <p:pic>
        <p:nvPicPr>
          <p:cNvPr id="9218" name="Picture 2" descr="Image result for mined lands, before and aft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3" t="8482"/>
          <a:stretch/>
        </p:blipFill>
        <p:spPr bwMode="auto">
          <a:xfrm>
            <a:off x="228599" y="228600"/>
            <a:ext cx="5307783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Mining Reclamation (kaolin, </a:t>
            </a:r>
            <a:r>
              <a:rPr lang="en-US" dirty="0" smtClean="0"/>
              <a:t>GA)</a:t>
            </a:r>
            <a:endParaRPr lang="en-US" dirty="0"/>
          </a:p>
        </p:txBody>
      </p:sp>
      <p:pic>
        <p:nvPicPr>
          <p:cNvPr id="5122" name="Picture 2" descr="https://mineralseducationcoalition.org/wp-content/uploads/Kaolin-Bef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70698"/>
            <a:ext cx="7699375" cy="513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Mining Reclamation (kaolin, GA)</a:t>
            </a:r>
            <a:endParaRPr lang="en-US" dirty="0"/>
          </a:p>
        </p:txBody>
      </p:sp>
      <p:pic>
        <p:nvPicPr>
          <p:cNvPr id="6146" name="Picture 2" descr="https://mineralseducationcoalition.org/wp-content/uploads/Kaolin-Af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7772400" cy="518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Mining Reclamation (aggregates, MD)</a:t>
            </a:r>
            <a:endParaRPr lang="en-US" dirty="0"/>
          </a:p>
        </p:txBody>
      </p:sp>
      <p:pic>
        <p:nvPicPr>
          <p:cNvPr id="3074" name="Picture 2" descr="https://mineralseducationcoalition.org/wp-content/uploads/Mardis-Pit-Mining-S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239000" cy="445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293"/>
            <a:ext cx="8229600" cy="1143000"/>
          </a:xfrm>
        </p:spPr>
        <p:txBody>
          <a:bodyPr/>
          <a:lstStyle/>
          <a:p>
            <a:r>
              <a:rPr lang="en-US" dirty="0" smtClean="0"/>
              <a:t>Frenchman Mountain – aerial view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6" t="8783" r="8563" b="14923"/>
          <a:stretch/>
        </p:blipFill>
        <p:spPr bwMode="auto">
          <a:xfrm>
            <a:off x="1219200" y="1136414"/>
            <a:ext cx="6629400" cy="560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97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Mining Reclamation (aggregates, MD)</a:t>
            </a:r>
            <a:endParaRPr lang="en-US" dirty="0"/>
          </a:p>
        </p:txBody>
      </p:sp>
      <p:pic>
        <p:nvPicPr>
          <p:cNvPr id="4098" name="Picture 2" descr="https://mineralseducationcoalition.org/wp-content/uploads/Mardis-Pit-Reclamation-Renditions-aerial-sh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7913227" cy="511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1" y="887718"/>
            <a:ext cx="2317924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Overton, NV - 1984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" t="16585" r="1967" b="24478"/>
          <a:stretch/>
        </p:blipFill>
        <p:spPr bwMode="auto">
          <a:xfrm>
            <a:off x="77934" y="1359933"/>
            <a:ext cx="9021242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1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1" y="843940"/>
            <a:ext cx="2317924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Overton, NV - 2016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16593" r="2070" b="24566"/>
          <a:stretch/>
        </p:blipFill>
        <p:spPr bwMode="auto">
          <a:xfrm>
            <a:off x="69064" y="1349955"/>
            <a:ext cx="9030113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6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1" r="1377" b="26106"/>
          <a:stretch/>
        </p:blipFill>
        <p:spPr bwMode="auto">
          <a:xfrm>
            <a:off x="44824" y="1298863"/>
            <a:ext cx="9009529" cy="48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58353" y="837445"/>
            <a:ext cx="2755608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Boulder City, </a:t>
            </a:r>
            <a:r>
              <a:rPr lang="en-US" sz="2100" b="1" dirty="0"/>
              <a:t>NV - 1984</a:t>
            </a:r>
          </a:p>
        </p:txBody>
      </p:sp>
    </p:spTree>
    <p:extLst>
      <p:ext uri="{BB962C8B-B14F-4D97-AF65-F5344CB8AC3E}">
        <p14:creationId xmlns:p14="http://schemas.microsoft.com/office/powerpoint/2010/main" val="7179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2" r="1377" b="25940"/>
          <a:stretch/>
        </p:blipFill>
        <p:spPr bwMode="auto">
          <a:xfrm>
            <a:off x="44824" y="1287915"/>
            <a:ext cx="9054353" cy="484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1" y="830455"/>
            <a:ext cx="2755608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Boulder City, </a:t>
            </a:r>
            <a:r>
              <a:rPr lang="en-US" sz="2100" b="1" dirty="0"/>
              <a:t>NV - </a:t>
            </a:r>
            <a:r>
              <a:rPr lang="en-US" sz="2100" b="1" dirty="0"/>
              <a:t>2016</a:t>
            </a:r>
            <a:endParaRPr lang="en-US" sz="2100" b="1" dirty="0"/>
          </a:p>
        </p:txBody>
      </p:sp>
    </p:spTree>
    <p:extLst>
      <p:ext uri="{BB962C8B-B14F-4D97-AF65-F5344CB8AC3E}">
        <p14:creationId xmlns:p14="http://schemas.microsoft.com/office/powerpoint/2010/main" val="3342528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4017" y="1133905"/>
            <a:ext cx="4006848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Apex Limestone Quarry, NV - 1984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" t="16688" r="1979" b="24482"/>
          <a:stretch/>
        </p:blipFill>
        <p:spPr bwMode="auto">
          <a:xfrm>
            <a:off x="57709" y="1609690"/>
            <a:ext cx="9041467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03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" t="16645" r="2064" b="24499"/>
          <a:stretch/>
        </p:blipFill>
        <p:spPr bwMode="auto">
          <a:xfrm>
            <a:off x="73473" y="1600200"/>
            <a:ext cx="9025704" cy="423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77282" y="1127986"/>
            <a:ext cx="4006848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Apex Limestone Quarry, NV - 2016</a:t>
            </a:r>
          </a:p>
        </p:txBody>
      </p:sp>
    </p:spTree>
    <p:extLst>
      <p:ext uri="{BB962C8B-B14F-4D97-AF65-F5344CB8AC3E}">
        <p14:creationId xmlns:p14="http://schemas.microsoft.com/office/powerpoint/2010/main" val="44609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16876" r="1947" b="24672"/>
          <a:stretch/>
        </p:blipFill>
        <p:spPr bwMode="auto">
          <a:xfrm>
            <a:off x="44824" y="1506682"/>
            <a:ext cx="9054352" cy="421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3936" y="1039091"/>
            <a:ext cx="5442690" cy="41549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en-US" sz="2100" b="1" dirty="0"/>
              <a:t>Phoenix Gold, Copper, &amp; Silver Mine, NV - 1984</a:t>
            </a:r>
            <a:endParaRPr lang="en-US" sz="2100" b="1" dirty="0"/>
          </a:p>
        </p:txBody>
      </p:sp>
    </p:spTree>
    <p:extLst>
      <p:ext uri="{BB962C8B-B14F-4D97-AF65-F5344CB8AC3E}">
        <p14:creationId xmlns:p14="http://schemas.microsoft.com/office/powerpoint/2010/main" val="39244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144</Words>
  <Application>Microsoft Office PowerPoint</Application>
  <PresentationFormat>On-screen Show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Frenchman Mountain – side view</vt:lpstr>
      <vt:lpstr>Frenchman Mountain – aerial 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Mining Reclamation (coal, WV)</vt:lpstr>
      <vt:lpstr>Mining Reclamation (coal, WV)</vt:lpstr>
      <vt:lpstr>Mining Reclamation (kaolin, GA)</vt:lpstr>
      <vt:lpstr>Mining Reclamation (kaolin, GA)</vt:lpstr>
      <vt:lpstr>Mining Reclamation (aggregates, MD)</vt:lpstr>
      <vt:lpstr>Mining Reclamation (aggregates, MD)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Frenchman Mountain – side view</dc:title>
  <dc:creator>NDOMAB</dc:creator>
  <cp:lastModifiedBy>NDOMAB</cp:lastModifiedBy>
  <cp:revision>5</cp:revision>
  <dcterms:created xsi:type="dcterms:W3CDTF">2017-11-07T15:42:35Z</dcterms:created>
  <dcterms:modified xsi:type="dcterms:W3CDTF">2018-04-09T16:12:49Z</dcterms:modified>
</cp:coreProperties>
</file>